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5"/>
  </p:notesMasterIdLst>
  <p:sldIdLst>
    <p:sldId id="265" r:id="rId2"/>
    <p:sldId id="260" r:id="rId3"/>
    <p:sldId id="264" r:id="rId4"/>
    <p:sldId id="261" r:id="rId5"/>
    <p:sldId id="263" r:id="rId6"/>
    <p:sldId id="269" r:id="rId7"/>
    <p:sldId id="271" r:id="rId8"/>
    <p:sldId id="262" r:id="rId9"/>
    <p:sldId id="258" r:id="rId10"/>
    <p:sldId id="266" r:id="rId11"/>
    <p:sldId id="267" r:id="rId12"/>
    <p:sldId id="268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5A040-8497-4800-9BE1-F5D8D6FA469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70C8A-03BA-47B4-986A-61B46EEC29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145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70C8A-03BA-47B4-986A-61B46EEC29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9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«Шахматы»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6" name="Рисунок 5" descr="Шахматы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0820" y="1844824"/>
            <a:ext cx="3747244" cy="21078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Шахматы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645024"/>
            <a:ext cx="3717585" cy="20911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99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-20190226-WA0105.jpg"/>
          <p:cNvPicPr>
            <a:picLocks noChangeAspect="1"/>
          </p:cNvPicPr>
          <p:nvPr/>
        </p:nvPicPr>
        <p:blipFill>
          <a:blip r:embed="rId5" cstate="print"/>
          <a:srcRect t="4206"/>
          <a:stretch>
            <a:fillRect/>
          </a:stretch>
        </p:blipFill>
        <p:spPr>
          <a:xfrm>
            <a:off x="827584" y="4581128"/>
            <a:ext cx="3397865" cy="1978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63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«Школа развития»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2" b="38764"/>
          <a:stretch/>
        </p:blipFill>
        <p:spPr>
          <a:xfrm>
            <a:off x="539552" y="2094540"/>
            <a:ext cx="3162300" cy="22400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81" b="43634"/>
          <a:stretch/>
        </p:blipFill>
        <p:spPr>
          <a:xfrm>
            <a:off x="5274868" y="2606432"/>
            <a:ext cx="3452031" cy="1728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42" b="38295"/>
          <a:stretch/>
        </p:blipFill>
        <p:spPr>
          <a:xfrm>
            <a:off x="2627784" y="4149080"/>
            <a:ext cx="3162300" cy="22125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859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Танцевальная аэробика</a:t>
            </a:r>
            <a:br>
              <a:rPr lang="ru-RU" sz="6000" dirty="0" smtClean="0">
                <a:solidFill>
                  <a:schemeClr val="bg1"/>
                </a:solidFill>
                <a:latin typeface="Gabriola" panose="04040605051002020D02" pitchFamily="82" charset="0"/>
              </a:rPr>
            </a:br>
            <a:r>
              <a:rPr lang="ru-RU" sz="60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«Хореография»</a:t>
            </a:r>
            <a:endParaRPr lang="ru-RU" sz="60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827584" y="2276872"/>
            <a:ext cx="3240360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96" b="42508"/>
          <a:stretch/>
        </p:blipFill>
        <p:spPr>
          <a:xfrm>
            <a:off x="3050559" y="4777752"/>
            <a:ext cx="3536589" cy="17867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6" b="37920"/>
          <a:stretch/>
        </p:blipFill>
        <p:spPr>
          <a:xfrm>
            <a:off x="5436096" y="2758992"/>
            <a:ext cx="3162300" cy="204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35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«Каратэ»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60848"/>
            <a:ext cx="4132327" cy="2304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93" b="41859"/>
          <a:stretch/>
        </p:blipFill>
        <p:spPr>
          <a:xfrm>
            <a:off x="5364088" y="2996952"/>
            <a:ext cx="3328204" cy="1584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74" b="42636"/>
          <a:stretch/>
        </p:blipFill>
        <p:spPr>
          <a:xfrm>
            <a:off x="3286677" y="4728696"/>
            <a:ext cx="3439511" cy="15806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405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Группа кратковременного пребывания «Планета детства»</a:t>
            </a:r>
            <a:endParaRPr lang="ru-RU" sz="54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3D99A40-29C7-DA4E-B584-C7A13DD6C6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2521207"/>
            <a:ext cx="3602078" cy="23617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365104"/>
            <a:ext cx="3315248" cy="21786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065037"/>
            <a:ext cx="3162592" cy="23000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563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«Весёлый английский»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118153"/>
            <a:ext cx="3066256" cy="22996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642" y="1988840"/>
            <a:ext cx="2976331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6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492007"/>
            <a:ext cx="2851426" cy="2898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574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«Робототехника»</a:t>
            </a:r>
            <a:endParaRPr lang="ru-RU" sz="66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3996536"/>
            <a:ext cx="3282718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60" y="1772816"/>
            <a:ext cx="3179565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_20161108_1612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8234" y="4149080"/>
            <a:ext cx="2993468" cy="22451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473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«Обучение плаванию»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40"/>
            <a:ext cx="2594647" cy="3241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51" b="43268"/>
          <a:stretch/>
        </p:blipFill>
        <p:spPr>
          <a:xfrm>
            <a:off x="3854946" y="4365104"/>
            <a:ext cx="3018284" cy="20410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" t="34640" b="45031"/>
          <a:stretch/>
        </p:blipFill>
        <p:spPr>
          <a:xfrm>
            <a:off x="5580112" y="2804247"/>
            <a:ext cx="2937500" cy="16101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694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«Футбол»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931783"/>
            <a:ext cx="2232248" cy="29763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Users\User\Desktop\Пленарка\IMG-20190219-WA00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782" y="2132856"/>
            <a:ext cx="3191913" cy="24471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" t="33422" r="-823" b="43374"/>
          <a:stretch/>
        </p:blipFill>
        <p:spPr>
          <a:xfrm>
            <a:off x="2459739" y="4419948"/>
            <a:ext cx="3468403" cy="18893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96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«Ментальная арифметика»</a:t>
            </a:r>
            <a:endParaRPr lang="ru-RU" sz="66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060848"/>
            <a:ext cx="3240360" cy="21917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7" y="4216914"/>
            <a:ext cx="2734587" cy="20924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4" b="4889"/>
          <a:stretch/>
        </p:blipFill>
        <p:spPr>
          <a:xfrm>
            <a:off x="6519976" y="2924944"/>
            <a:ext cx="2160240" cy="30380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7964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</a:t>
            </a:r>
            <a:r>
              <a:rPr lang="ru-RU" sz="6600" dirty="0" err="1" smtClean="0">
                <a:solidFill>
                  <a:schemeClr val="bg1"/>
                </a:solidFill>
                <a:latin typeface="Gabriola" panose="04040605051002020D02" pitchFamily="82" charset="0"/>
              </a:rPr>
              <a:t>Скорочтение</a:t>
            </a:r>
            <a:r>
              <a:rPr lang="ru-RU" sz="66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»</a:t>
            </a:r>
            <a:endParaRPr lang="ru-RU" sz="66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52"/>
          <a:stretch/>
        </p:blipFill>
        <p:spPr>
          <a:xfrm>
            <a:off x="5652120" y="2492896"/>
            <a:ext cx="2765330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05" b="6223"/>
          <a:stretch/>
        </p:blipFill>
        <p:spPr>
          <a:xfrm>
            <a:off x="3203848" y="3933056"/>
            <a:ext cx="2815860" cy="26120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17821"/>
            <a:ext cx="3312368" cy="18632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5976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</a:t>
            </a:r>
            <a:r>
              <a:rPr lang="ru-RU" sz="7200" dirty="0" err="1" smtClean="0">
                <a:solidFill>
                  <a:schemeClr val="bg1"/>
                </a:solidFill>
                <a:latin typeface="Gabriola" panose="04040605051002020D02" pitchFamily="82" charset="0"/>
              </a:rPr>
              <a:t>Логоритмика</a:t>
            </a:r>
            <a:r>
              <a:rPr lang="ru-RU" sz="72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»</a:t>
            </a:r>
            <a:endParaRPr lang="ru-RU" sz="72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16832"/>
            <a:ext cx="3193610" cy="17964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52" b="44296"/>
          <a:stretch/>
        </p:blipFill>
        <p:spPr>
          <a:xfrm>
            <a:off x="2253445" y="3573016"/>
            <a:ext cx="3162300" cy="17660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73" b="42667"/>
          <a:stretch/>
        </p:blipFill>
        <p:spPr>
          <a:xfrm>
            <a:off x="5292080" y="4869160"/>
            <a:ext cx="3162300" cy="16225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237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Синтез искусств </a:t>
            </a:r>
            <a:br>
              <a:rPr lang="ru-RU" sz="6000" dirty="0" smtClean="0">
                <a:solidFill>
                  <a:schemeClr val="bg1"/>
                </a:solidFill>
                <a:latin typeface="Gabriola" panose="04040605051002020D02" pitchFamily="82" charset="0"/>
              </a:rPr>
            </a:br>
            <a:r>
              <a:rPr lang="ru-RU" sz="6000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«Весёлая кисточка»</a:t>
            </a:r>
            <a:endParaRPr lang="ru-RU" sz="6000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44" b="42825"/>
          <a:stretch/>
        </p:blipFill>
        <p:spPr>
          <a:xfrm>
            <a:off x="5004048" y="3789040"/>
            <a:ext cx="3781259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88" b="40445"/>
          <a:stretch/>
        </p:blipFill>
        <p:spPr>
          <a:xfrm>
            <a:off x="737320" y="1925206"/>
            <a:ext cx="3240360" cy="19934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3" t="32811" b="42945"/>
          <a:stretch/>
        </p:blipFill>
        <p:spPr>
          <a:xfrm>
            <a:off x="1653600" y="3429000"/>
            <a:ext cx="2695588" cy="19442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8741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556</TotalTime>
  <Words>58</Words>
  <Application>Microsoft Office PowerPoint</Application>
  <PresentationFormat>Экран (4:3)</PresentationFormat>
  <Paragraphs>26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«Шахматы»</vt:lpstr>
      <vt:lpstr>«Весёлый английский»</vt:lpstr>
      <vt:lpstr>«Робототехника»</vt:lpstr>
      <vt:lpstr>«Обучение плаванию»</vt:lpstr>
      <vt:lpstr>«Футбол»</vt:lpstr>
      <vt:lpstr>«Ментальная арифметика»</vt:lpstr>
      <vt:lpstr>«Скорочтение»</vt:lpstr>
      <vt:lpstr>«Логоритмика»</vt:lpstr>
      <vt:lpstr>Синтез искусств  «Весёлая кисточка»</vt:lpstr>
      <vt:lpstr>«Школа развития»</vt:lpstr>
      <vt:lpstr>Танцевальная аэробика «Хореография»</vt:lpstr>
      <vt:lpstr>«Каратэ»</vt:lpstr>
      <vt:lpstr>Группа кратковременного пребывания «Планета детства»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52</cp:revision>
  <dcterms:created xsi:type="dcterms:W3CDTF">2019-04-23T16:09:39Z</dcterms:created>
  <dcterms:modified xsi:type="dcterms:W3CDTF">2019-11-18T18:49:31Z</dcterms:modified>
</cp:coreProperties>
</file>